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8AABC-7A04-4595-8C72-CB4E0729516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59760-55C9-415D-9874-FDE4F14AF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5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the best ways to tie</a:t>
            </a:r>
            <a:r>
              <a:rPr lang="en-US" baseline="0" dirty="0" smtClean="0"/>
              <a:t> seismic data back to a ‘ground truth’ is to correlate seismic to well log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59760-55C9-415D-9874-FDE4F14AFB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8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link between seismic travel time and depth from the well log could</a:t>
            </a:r>
            <a:r>
              <a:rPr lang="en-US" baseline="0" dirty="0" smtClean="0"/>
              <a:t> be wrong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59760-55C9-415D-9874-FDE4F14AFB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7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8615EAE-4712-4D8B-8479-AC46B311A855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1B724D3-9B81-476C-99D2-A048FBB4D8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Wavelet phase estimation without accurate time-depth conversion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Jiangbo Yu</a:t>
            </a:r>
          </a:p>
          <a:p>
            <a:r>
              <a:rPr lang="en-US" dirty="0" smtClean="0"/>
              <a:t>Advisor: Dr. John Castagna</a:t>
            </a:r>
            <a:endParaRPr lang="en-US" dirty="0" smtClean="0"/>
          </a:p>
          <a:p>
            <a:r>
              <a:rPr lang="en-US" dirty="0" smtClean="0"/>
              <a:t>AGL </a:t>
            </a:r>
            <a:r>
              <a:rPr lang="en-US" dirty="0" smtClean="0"/>
              <a:t>update meeting</a:t>
            </a:r>
          </a:p>
          <a:p>
            <a:r>
              <a:rPr lang="en-US" dirty="0" smtClean="0"/>
              <a:t>May 2,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data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5486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5800"/>
            <a:ext cx="2790825" cy="2242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95800"/>
            <a:ext cx="29718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114800"/>
            <a:ext cx="281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Estimated from seismic-to-well tie (-86 degree)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4114800"/>
            <a:ext cx="2971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Estimated from histogram matching (-89 degree)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6086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1282E"/>
                </a:solidFill>
              </a:rPr>
              <a:t>Result– </a:t>
            </a:r>
            <a:r>
              <a:rPr lang="en-US" sz="2400" dirty="0" smtClean="0">
                <a:solidFill>
                  <a:srgbClr val="D1282E"/>
                </a:solidFill>
              </a:rPr>
              <a:t>Real reflectivity</a:t>
            </a:r>
            <a:endParaRPr lang="en-US" sz="24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6537827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70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90800"/>
            <a:ext cx="20756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1282E"/>
                </a:solidFill>
              </a:rPr>
              <a:t>Result– </a:t>
            </a:r>
            <a:r>
              <a:rPr lang="en-US" sz="2400" dirty="0" smtClean="0">
                <a:solidFill>
                  <a:srgbClr val="D1282E"/>
                </a:solidFill>
              </a:rPr>
              <a:t>accurate time-depth conversion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"/>
          <a:stretch/>
        </p:blipFill>
        <p:spPr bwMode="auto">
          <a:xfrm>
            <a:off x="1371600" y="2590800"/>
            <a:ext cx="1659520" cy="3200400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28800" y="2667000"/>
            <a:ext cx="959485" cy="2844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True wavelet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88417" y="2590800"/>
            <a:ext cx="1767165" cy="3200400"/>
            <a:chOff x="3688417" y="2590800"/>
            <a:chExt cx="1767165" cy="32004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95"/>
            <a:stretch/>
          </p:blipFill>
          <p:spPr bwMode="auto">
            <a:xfrm>
              <a:off x="3688417" y="2590800"/>
              <a:ext cx="1767165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3877627" y="2667000"/>
              <a:ext cx="1388745" cy="284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Histogram matching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400800" y="2667000"/>
            <a:ext cx="959485" cy="2844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Wiener filter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9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391400" cy="1143000"/>
          </a:xfrm>
        </p:spPr>
        <p:txBody>
          <a:bodyPr/>
          <a:lstStyle/>
          <a:p>
            <a:r>
              <a:rPr lang="en-US" dirty="0" smtClean="0"/>
              <a:t>Result– Bulk shift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183" y="914400"/>
            <a:ext cx="2365633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0"/>
            <a:ext cx="22288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886200"/>
            <a:ext cx="21336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038600" y="3657600"/>
            <a:ext cx="1767165" cy="3200400"/>
            <a:chOff x="3688417" y="2590800"/>
            <a:chExt cx="1767165" cy="320040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95"/>
            <a:stretch/>
          </p:blipFill>
          <p:spPr bwMode="auto">
            <a:xfrm>
              <a:off x="3688417" y="2590800"/>
              <a:ext cx="1767165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3877627" y="2667000"/>
              <a:ext cx="1388745" cy="284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Histogram matching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248400" y="3810000"/>
            <a:ext cx="959485" cy="2844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Wiener filter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62200" y="3733800"/>
            <a:ext cx="959485" cy="2844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True wavelet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63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96200" cy="914718"/>
          </a:xfrm>
        </p:spPr>
        <p:txBody>
          <a:bodyPr/>
          <a:lstStyle/>
          <a:p>
            <a:r>
              <a:rPr lang="en-US" dirty="0"/>
              <a:t>Result– </a:t>
            </a:r>
            <a:r>
              <a:rPr lang="en-US" dirty="0" smtClean="0"/>
              <a:t>Dynamic shift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838200"/>
            <a:ext cx="257175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0"/>
            <a:ext cx="17145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581400" y="3657600"/>
            <a:ext cx="1767165" cy="3200400"/>
            <a:chOff x="3688417" y="2590800"/>
            <a:chExt cx="1767165" cy="32004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95"/>
            <a:stretch/>
          </p:blipFill>
          <p:spPr bwMode="auto">
            <a:xfrm>
              <a:off x="3688417" y="2590800"/>
              <a:ext cx="1767165" cy="32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3877627" y="2667000"/>
              <a:ext cx="1388745" cy="284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Histogram matching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19200" y="3733800"/>
            <a:ext cx="2228850" cy="3352800"/>
            <a:chOff x="1447800" y="1143000"/>
            <a:chExt cx="2228850" cy="335280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1219200"/>
              <a:ext cx="2228850" cy="3276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2057400" y="1143000"/>
              <a:ext cx="959485" cy="284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True wavelet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019800" y="3733800"/>
            <a:ext cx="959485" cy="2844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Wiener filter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88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Inaccurate time-depth conversion will affect seismic wavelet estimation through well-tie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Histogram matching could estimate wavelet phase correctly even with a wrong time-depth conversion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Introduction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Theory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Results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Conclusion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581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Introduction-Seismic-TO-well-tie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6324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Edgar and van der Baan, 2009</a:t>
            </a:r>
            <a:endParaRPr lang="en-US" dirty="0"/>
          </a:p>
        </p:txBody>
      </p:sp>
      <p:pic>
        <p:nvPicPr>
          <p:cNvPr id="5" name="Picture 6" descr="1 - Default Wavelet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770063"/>
            <a:ext cx="3019425" cy="1206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7" t="14471" r="21677" b="48540"/>
          <a:stretch>
            <a:fillRect/>
          </a:stretch>
        </p:blipFill>
        <p:spPr bwMode="auto">
          <a:xfrm>
            <a:off x="4822825" y="1693863"/>
            <a:ext cx="37211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sw05019 corr3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2" t="11304" r="6357" b="15582"/>
          <a:stretch>
            <a:fillRect/>
          </a:stretch>
        </p:blipFill>
        <p:spPr bwMode="auto">
          <a:xfrm>
            <a:off x="765175" y="3603625"/>
            <a:ext cx="1057275" cy="2198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sw05019 Constant Phase Well Wavelet"/>
          <p:cNvPicPr preferRelativeResize="0"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4048125"/>
            <a:ext cx="3019425" cy="1206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1" descr="sw05019 corr5"/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2" t="11087" r="6322" b="15620"/>
          <a:stretch>
            <a:fillRect/>
          </a:stretch>
        </p:blipFill>
        <p:spPr bwMode="auto">
          <a:xfrm>
            <a:off x="7377113" y="3605213"/>
            <a:ext cx="1076325" cy="2198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3062288"/>
            <a:ext cx="457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dirty="0"/>
              <a:t>Statistical wavelet from seismic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572000" y="3062288"/>
            <a:ext cx="457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dirty="0"/>
              <a:t>Reflectivity series from well logs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23875" y="5802313"/>
            <a:ext cx="1571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/>
              <a:t>QC initial tie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2843213" y="5254625"/>
            <a:ext cx="3435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/>
              <a:t>Phase rotate wavelet until maximum correlation is found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377113" y="5803900"/>
            <a:ext cx="984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Final tie</a:t>
            </a:r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>
            <a:off x="4330700" y="2389188"/>
            <a:ext cx="0" cy="134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8"/>
          <p:cNvSpPr>
            <a:spLocks noChangeShapeType="1"/>
          </p:cNvSpPr>
          <p:nvPr/>
        </p:nvSpPr>
        <p:spPr bwMode="auto">
          <a:xfrm flipH="1">
            <a:off x="1920875" y="3735388"/>
            <a:ext cx="2398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3851275" y="2173288"/>
            <a:ext cx="9525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800" b="1"/>
              <a:t>CONVOLUTION</a:t>
            </a: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1920875" y="4613275"/>
            <a:ext cx="1042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sonic log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P-wave velocity from sonic log is different with seismic velocity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Short logging runs, or gaps in sonic log coverage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Inaccurate time-depth conversion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Aggressively forcing a well tie will affect the estimated wavelet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344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Theory-- </a:t>
            </a:r>
            <a:br>
              <a:rPr lang="en-US" sz="2400" dirty="0" smtClean="0"/>
            </a:br>
            <a:r>
              <a:rPr lang="en-US" sz="2400" dirty="0" smtClean="0"/>
              <a:t>histogram matching phase estimation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90" y="1752600"/>
            <a:ext cx="7228820" cy="43735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85800" y="15240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Zero-phase wavelet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5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69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Theory</a:t>
            </a:r>
            <a:r>
              <a:rPr lang="en-US" dirty="0" smtClean="0"/>
              <a:t> </a:t>
            </a:r>
            <a:r>
              <a:rPr lang="en-US" dirty="0" smtClean="0"/>
              <a:t>– Histogram matching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066800"/>
            <a:ext cx="5410200" cy="3604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98035"/>
            <a:ext cx="2887345" cy="2259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440" y="4598035"/>
            <a:ext cx="2887345" cy="22599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33400" y="6858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/>
              <a:t>Frequency domain deconvolution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9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Theory </a:t>
            </a:r>
            <a:r>
              <a:rPr lang="en-US" dirty="0" smtClean="0"/>
              <a:t>– Histogram matching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14800"/>
            <a:ext cx="182931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876800" y="4114800"/>
            <a:ext cx="1293495" cy="2082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True wavelet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347" y="4114800"/>
            <a:ext cx="206195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5600" y="4114800"/>
            <a:ext cx="1524000" cy="2870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Estimated wavelet</a:t>
            </a:r>
            <a:endParaRPr lang="en-US" sz="11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385691" cy="2762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2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34400" cy="1371600"/>
          </a:xfrm>
        </p:spPr>
        <p:txBody>
          <a:bodyPr>
            <a:normAutofit/>
          </a:bodyPr>
          <a:lstStyle/>
          <a:p>
            <a:r>
              <a:rPr lang="en-US" sz="3200" dirty="0"/>
              <a:t>Theory – Histogram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Assumption:</a:t>
            </a:r>
          </a:p>
          <a:p>
            <a:r>
              <a:rPr lang="en-US" dirty="0"/>
              <a:t>Major part of the difference between inverted reflectivity amplitude distribution with well log derived reflectivity amplitude distribution is caused by the incorrect phase of wavelet</a:t>
            </a:r>
          </a:p>
          <a:p>
            <a:r>
              <a:rPr lang="en-US" dirty="0" smtClean="0"/>
              <a:t>Advantage:</a:t>
            </a:r>
          </a:p>
          <a:p>
            <a:r>
              <a:rPr lang="en-US" dirty="0" smtClean="0"/>
              <a:t>Will not be affected by inaccurate time-depth conversion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data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5"/>
          <a:stretch/>
        </p:blipFill>
        <p:spPr bwMode="auto">
          <a:xfrm>
            <a:off x="1871346" y="1447800"/>
            <a:ext cx="5401308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5334000" y="4267200"/>
            <a:ext cx="23622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105400" y="6477000"/>
            <a:ext cx="3810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67600" y="3657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Correlation:0.924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1551</TotalTime>
  <Words>281</Words>
  <Application>Microsoft Office PowerPoint</Application>
  <PresentationFormat>On-screen Show (4:3)</PresentationFormat>
  <Paragraphs>64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Essential</vt:lpstr>
      <vt:lpstr>Wavelet phase estimation without accurate time-depth conversion</vt:lpstr>
      <vt:lpstr>content</vt:lpstr>
      <vt:lpstr>Introduction-Seismic-TO-well-tie</vt:lpstr>
      <vt:lpstr>Problems of sonic log calibration</vt:lpstr>
      <vt:lpstr>Theory--  histogram matching phase estimation</vt:lpstr>
      <vt:lpstr>Theory – Histogram matching</vt:lpstr>
      <vt:lpstr>Theory – Histogram matching</vt:lpstr>
      <vt:lpstr>Theory – Histogram matching</vt:lpstr>
      <vt:lpstr>Real data</vt:lpstr>
      <vt:lpstr>Real data</vt:lpstr>
      <vt:lpstr>Result– Real reflectivity</vt:lpstr>
      <vt:lpstr>Result– accurate time-depth conversion</vt:lpstr>
      <vt:lpstr>Result– Bulk shift</vt:lpstr>
      <vt:lpstr>Result– Dynamic shift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jyu</dc:creator>
  <cp:lastModifiedBy>jyu</cp:lastModifiedBy>
  <cp:revision>22</cp:revision>
  <dcterms:created xsi:type="dcterms:W3CDTF">2012-04-23T21:07:01Z</dcterms:created>
  <dcterms:modified xsi:type="dcterms:W3CDTF">2012-04-24T22:59:39Z</dcterms:modified>
</cp:coreProperties>
</file>